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2" d="100"/>
          <a:sy n="72" d="100"/>
        </p:scale>
        <p:origin x="-1098"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6FF4A40-72BD-440D-9E7B-FA7404BA1FDE}" type="datetimeFigureOut">
              <a:rPr lang="en-US" smtClean="0"/>
              <a:t>6/14/2011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B9AE68-BF4C-450A-BA90-2BE855BDF465}"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6FF4A40-72BD-440D-9E7B-FA7404BA1FDE}" type="datetimeFigureOut">
              <a:rPr lang="en-US" smtClean="0"/>
              <a:t>6/14/2011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B9AE68-BF4C-450A-BA90-2BE855BDF465}"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6FF4A40-72BD-440D-9E7B-FA7404BA1FDE}" type="datetimeFigureOut">
              <a:rPr lang="en-US" smtClean="0"/>
              <a:t>6/14/2011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B9AE68-BF4C-450A-BA90-2BE855BDF465}"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6FF4A40-72BD-440D-9E7B-FA7404BA1FDE}" type="datetimeFigureOut">
              <a:rPr lang="en-US" smtClean="0"/>
              <a:t>6/14/2011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B9AE68-BF4C-450A-BA90-2BE855BDF465}"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6FF4A40-72BD-440D-9E7B-FA7404BA1FDE}" type="datetimeFigureOut">
              <a:rPr lang="en-US" smtClean="0"/>
              <a:t>6/14/2011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B9AE68-BF4C-450A-BA90-2BE855BDF465}"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6FF4A40-72BD-440D-9E7B-FA7404BA1FDE}" type="datetimeFigureOut">
              <a:rPr lang="en-US" smtClean="0"/>
              <a:t>6/14/2011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B9AE68-BF4C-450A-BA90-2BE855BDF465}"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6FF4A40-72BD-440D-9E7B-FA7404BA1FDE}" type="datetimeFigureOut">
              <a:rPr lang="en-US" smtClean="0"/>
              <a:t>6/14/2011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BB9AE68-BF4C-450A-BA90-2BE855BDF465}"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6FF4A40-72BD-440D-9E7B-FA7404BA1FDE}" type="datetimeFigureOut">
              <a:rPr lang="en-US" smtClean="0"/>
              <a:t>6/14/2011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BB9AE68-BF4C-450A-BA90-2BE855BDF465}"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6FF4A40-72BD-440D-9E7B-FA7404BA1FDE}" type="datetimeFigureOut">
              <a:rPr lang="en-US" smtClean="0"/>
              <a:t>6/14/2011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BB9AE68-BF4C-450A-BA90-2BE855BDF465}"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6FF4A40-72BD-440D-9E7B-FA7404BA1FDE}" type="datetimeFigureOut">
              <a:rPr lang="en-US" smtClean="0"/>
              <a:t>6/14/2011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B9AE68-BF4C-450A-BA90-2BE855BDF465}"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6FF4A40-72BD-440D-9E7B-FA7404BA1FDE}" type="datetimeFigureOut">
              <a:rPr lang="en-US" smtClean="0"/>
              <a:t>6/14/2011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B9AE68-BF4C-450A-BA90-2BE855BDF465}"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FF4A40-72BD-440D-9E7B-FA7404BA1FDE}" type="datetimeFigureOut">
              <a:rPr lang="en-US" smtClean="0"/>
              <a:t>6/14/2011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B9AE68-BF4C-450A-BA90-2BE855BDF465}"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Terrorism in the United Kingdom</a:t>
            </a:r>
            <a:endParaRPr lang="en-US" dirty="0"/>
          </a:p>
        </p:txBody>
      </p:sp>
      <p:sp>
        <p:nvSpPr>
          <p:cNvPr id="3" name="Subtitle 2"/>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2006 transatlantic aircraft </a:t>
            </a:r>
          </a:p>
        </p:txBody>
      </p:sp>
      <p:pic>
        <p:nvPicPr>
          <p:cNvPr id="5" name="Picture Placeholder 4" descr="imagesCASECHYP.jpg"/>
          <p:cNvPicPr>
            <a:picLocks noGrp="1" noChangeAspect="1"/>
          </p:cNvPicPr>
          <p:nvPr>
            <p:ph type="pic" idx="1"/>
          </p:nvPr>
        </p:nvPicPr>
        <p:blipFill>
          <a:blip r:embed="rId2" cstate="print"/>
          <a:srcRect t="21875" b="21875"/>
          <a:stretch>
            <a:fillRect/>
          </a:stretch>
        </p:blipFill>
        <p:spPr/>
      </p:pic>
      <p:sp>
        <p:nvSpPr>
          <p:cNvPr id="4" name="Text Placeholder 3"/>
          <p:cNvSpPr>
            <a:spLocks noGrp="1"/>
          </p:cNvSpPr>
          <p:nvPr>
            <p:ph type="body" sz="half" idx="2"/>
          </p:nvPr>
        </p:nvSpPr>
        <p:spPr/>
        <p:txBody>
          <a:bodyPr/>
          <a:lstStyle/>
          <a:p>
            <a:r>
              <a:rPr lang="en-US" dirty="0" smtClean="0"/>
              <a:t>was a terrorist plot to detonate liquid explosives carried on board at least 10 airliners travelling from the United Kingdom to the United States and Canada the plot was discovered and the British police stop them </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Omagh Car Bombing</a:t>
            </a:r>
            <a:endParaRPr lang="en-US" dirty="0"/>
          </a:p>
        </p:txBody>
      </p:sp>
      <p:pic>
        <p:nvPicPr>
          <p:cNvPr id="5" name="Picture Placeholder 4" descr="omaghbombingPA_468x507.jpg"/>
          <p:cNvPicPr>
            <a:picLocks noGrp="1" noChangeAspect="1"/>
          </p:cNvPicPr>
          <p:nvPr>
            <p:ph type="pic" idx="1"/>
          </p:nvPr>
        </p:nvPicPr>
        <p:blipFill>
          <a:blip r:embed="rId2" cstate="print"/>
          <a:srcRect t="15385" b="15385"/>
          <a:stretch>
            <a:fillRect/>
          </a:stretch>
        </p:blipFill>
        <p:spPr/>
      </p:pic>
      <p:sp>
        <p:nvSpPr>
          <p:cNvPr id="4" name="Text Placeholder 3"/>
          <p:cNvSpPr>
            <a:spLocks noGrp="1"/>
          </p:cNvSpPr>
          <p:nvPr>
            <p:ph type="body" sz="half" idx="2"/>
          </p:nvPr>
        </p:nvSpPr>
        <p:spPr/>
        <p:txBody>
          <a:bodyPr/>
          <a:lstStyle/>
          <a:p>
            <a:r>
              <a:rPr lang="en-US" dirty="0" smtClean="0"/>
              <a:t>April  5, 2011 a car bomb exploded and killed a newly recruited catholic police officer that was the only casualty</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London car bomb</a:t>
            </a:r>
            <a:endParaRPr lang="en-US" dirty="0"/>
          </a:p>
        </p:txBody>
      </p:sp>
      <p:sp>
        <p:nvSpPr>
          <p:cNvPr id="4" name="Text Placeholder 3"/>
          <p:cNvSpPr>
            <a:spLocks noGrp="1"/>
          </p:cNvSpPr>
          <p:nvPr>
            <p:ph type="body" sz="half" idx="2"/>
          </p:nvPr>
        </p:nvSpPr>
        <p:spPr/>
        <p:txBody>
          <a:bodyPr/>
          <a:lstStyle/>
          <a:p>
            <a:r>
              <a:rPr lang="en-US" dirty="0" smtClean="0"/>
              <a:t>On June 29, 2007  two car  bombs were found and discovered and disarmed</a:t>
            </a:r>
            <a:endParaRPr lang="en-US" dirty="0"/>
          </a:p>
        </p:txBody>
      </p:sp>
      <p:pic>
        <p:nvPicPr>
          <p:cNvPr id="7" name="Picture Placeholder 6" descr="250px-Haymarket_car_bomb.jpg"/>
          <p:cNvPicPr>
            <a:picLocks noGrp="1" noChangeAspect="1"/>
          </p:cNvPicPr>
          <p:nvPr>
            <p:ph type="pic" idx="1"/>
          </p:nvPr>
        </p:nvPicPr>
        <p:blipFill>
          <a:blip r:embed="rId2" cstate="print"/>
          <a:srcRect t="133" b="133"/>
          <a:stretch>
            <a:fillRect/>
          </a:stretch>
        </p:blip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Glasgow International Airport attack</a:t>
            </a:r>
          </a:p>
        </p:txBody>
      </p:sp>
      <p:sp>
        <p:nvSpPr>
          <p:cNvPr id="4" name="Text Placeholder 3"/>
          <p:cNvSpPr>
            <a:spLocks noGrp="1"/>
          </p:cNvSpPr>
          <p:nvPr>
            <p:ph type="body" sz="half" idx="2"/>
          </p:nvPr>
        </p:nvSpPr>
        <p:spPr/>
        <p:txBody>
          <a:bodyPr/>
          <a:lstStyle/>
          <a:p>
            <a:r>
              <a:rPr lang="en-US" dirty="0" smtClean="0"/>
              <a:t>A car filled with propane canisters </a:t>
            </a:r>
            <a:endParaRPr lang="en-US" dirty="0"/>
          </a:p>
        </p:txBody>
      </p:sp>
      <p:pic>
        <p:nvPicPr>
          <p:cNvPr id="7" name="Picture Placeholder 6" descr="getimage.jpg"/>
          <p:cNvPicPr>
            <a:picLocks noGrp="1" noChangeAspect="1"/>
          </p:cNvPicPr>
          <p:nvPr>
            <p:ph type="pic" idx="1"/>
          </p:nvPr>
        </p:nvPicPr>
        <p:blipFill>
          <a:blip r:embed="rId2" cstate="print"/>
          <a:srcRect l="1923" r="1923"/>
          <a:stretch>
            <a:fillRect/>
          </a:stretch>
        </p:blip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100</TotalTime>
  <Words>95</Words>
  <Application>Microsoft Office PowerPoint</Application>
  <PresentationFormat>On-screen Show (4:3)</PresentationFormat>
  <Paragraphs>9</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Terrorism in the United Kingdom</vt:lpstr>
      <vt:lpstr>2006 transatlantic aircraft </vt:lpstr>
      <vt:lpstr>Omagh Car Bombing</vt:lpstr>
      <vt:lpstr>London car bomb</vt:lpstr>
      <vt:lpstr>Glasgow International Airport attack</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Terrorism in the United Kingdom</dc:title>
  <dc:creator>htheodat12</dc:creator>
  <cp:lastModifiedBy>htheodat12</cp:lastModifiedBy>
  <cp:revision>9</cp:revision>
  <dcterms:created xsi:type="dcterms:W3CDTF">2011-06-14T15:03:51Z</dcterms:created>
  <dcterms:modified xsi:type="dcterms:W3CDTF">2011-06-14T16:44:05Z</dcterms:modified>
</cp:coreProperties>
</file>